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5" r:id="rId3"/>
    <p:sldId id="267" r:id="rId4"/>
    <p:sldId id="272" r:id="rId5"/>
    <p:sldId id="284" r:id="rId6"/>
    <p:sldId id="273" r:id="rId7"/>
    <p:sldId id="257" r:id="rId8"/>
    <p:sldId id="258" r:id="rId9"/>
    <p:sldId id="264" r:id="rId10"/>
    <p:sldId id="269" r:id="rId11"/>
    <p:sldId id="259" r:id="rId12"/>
    <p:sldId id="260" r:id="rId13"/>
    <p:sldId id="261" r:id="rId14"/>
    <p:sldId id="268" r:id="rId15"/>
    <p:sldId id="286" r:id="rId16"/>
    <p:sldId id="262" r:id="rId17"/>
    <p:sldId id="263" r:id="rId18"/>
    <p:sldId id="276" r:id="rId19"/>
    <p:sldId id="265" r:id="rId20"/>
    <p:sldId id="270" r:id="rId21"/>
    <p:sldId id="271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3E838-11EA-4A55-8BBF-B3A4662F01CE}" v="67" dt="2024-06-23T06:16:48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23T06:20:11.517" v="3483" actId="11529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23T00:55:00.046" v="3360" actId="208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mod">
          <ac:chgData name="witaya chaison" userId="aafc0013979b2c41" providerId="LiveId" clId="{4673E838-11EA-4A55-8BBF-B3A4662F01CE}" dt="2024-06-23T00:54:33.542" v="3356" actId="1076"/>
          <ac:spMkLst>
            <pc:docMk/>
            <pc:sldMk cId="108872571" sldId="257"/>
            <ac:spMk id="4" creationId="{0677F513-3F1A-2E09-D025-DBDE95F0AD4C}"/>
          </ac:spMkLst>
        </pc:spChg>
        <pc:spChg chg="add mod">
          <ac:chgData name="witaya chaison" userId="aafc0013979b2c41" providerId="LiveId" clId="{4673E838-11EA-4A55-8BBF-B3A4662F01CE}" dt="2024-06-23T00:55:00.046" v="3360" actId="208"/>
          <ac:spMkLst>
            <pc:docMk/>
            <pc:sldMk cId="108872571" sldId="257"/>
            <ac:spMk id="6" creationId="{6E9894A5-7E81-509A-9568-91DFBBF1FAB5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spChg chg="add del mod">
          <ac:chgData name="witaya chaison" userId="aafc0013979b2c41" providerId="LiveId" clId="{4673E838-11EA-4A55-8BBF-B3A4662F01CE}" dt="2024-06-09T07:33:26.567" v="2722" actId="478"/>
          <ac:spMkLst>
            <pc:docMk/>
            <pc:sldMk cId="108872571" sldId="257"/>
            <ac:spMk id="11" creationId="{F337D67E-E2CD-9AD1-1D9D-E2B06E5108A2}"/>
          </ac:spMkLst>
        </pc:spChg>
        <pc:spChg chg="add mod">
          <ac:chgData name="witaya chaison" userId="aafc0013979b2c41" providerId="LiveId" clId="{4673E838-11EA-4A55-8BBF-B3A4662F01CE}" dt="2024-06-09T07:33:40.218" v="2734" actId="13926"/>
          <ac:spMkLst>
            <pc:docMk/>
            <pc:sldMk cId="108872571" sldId="257"/>
            <ac:spMk id="12" creationId="{F1B8B5C7-78F0-1234-C1C7-D8016B870EBB}"/>
          </ac:spMkLst>
        </pc:spChg>
        <pc:spChg chg="add mod">
          <ac:chgData name="witaya chaison" userId="aafc0013979b2c41" providerId="LiveId" clId="{4673E838-11EA-4A55-8BBF-B3A4662F01CE}" dt="2024-06-09T07:34:23.281" v="2780" actId="1076"/>
          <ac:spMkLst>
            <pc:docMk/>
            <pc:sldMk cId="108872571" sldId="257"/>
            <ac:spMk id="16" creationId="{A3EE8F6C-5376-1A24-EB11-6BAF136DDEDC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4673E838-11EA-4A55-8BBF-B3A4662F01CE}" dt="2024-06-09T07:32:09.249" v="2705" actId="11529"/>
          <ac:cxnSpMkLst>
            <pc:docMk/>
            <pc:sldMk cId="108872571" sldId="257"/>
            <ac:cxnSpMk id="9" creationId="{37174B4B-0B3F-70C5-EE29-805842B21D7F}"/>
          </ac:cxnSpMkLst>
        </pc:cxn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  <pc:cxnChg chg="add">
          <ac:chgData name="witaya chaison" userId="aafc0013979b2c41" providerId="LiveId" clId="{4673E838-11EA-4A55-8BBF-B3A4662F01CE}" dt="2024-06-09T07:33:55.049" v="2735" actId="11529"/>
          <ac:cxnSpMkLst>
            <pc:docMk/>
            <pc:sldMk cId="108872571" sldId="257"/>
            <ac:cxnSpMk id="15" creationId="{6892826B-48DB-7009-5825-7E0F5BC9F2C3}"/>
          </ac:cxnSpMkLst>
        </pc:cxnChg>
        <pc:cxnChg chg="add">
          <ac:chgData name="witaya chaison" userId="aafc0013979b2c41" providerId="LiveId" clId="{4673E838-11EA-4A55-8BBF-B3A4662F01CE}" dt="2024-06-09T07:34:36.939" v="2781" actId="11529"/>
          <ac:cxnSpMkLst>
            <pc:docMk/>
            <pc:sldMk cId="108872571" sldId="257"/>
            <ac:cxnSpMk id="18" creationId="{C6925DE5-1322-8A4D-DF03-A909D673C53D}"/>
          </ac:cxnSpMkLst>
        </pc:cxnChg>
      </pc:sldChg>
      <pc:sldChg chg="addSp modSp mod">
        <pc:chgData name="witaya chaison" userId="aafc0013979b2c41" providerId="LiveId" clId="{4673E838-11EA-4A55-8BBF-B3A4662F01CE}" dt="2024-06-09T07:37:45.337" v="2883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9T07:36:43.985" v="2873" actId="13926"/>
          <ac:spMkLst>
            <pc:docMk/>
            <pc:sldMk cId="2975294771" sldId="258"/>
            <ac:spMk id="4" creationId="{135AE14A-F405-25EE-3725-EB25A77DFEA1}"/>
          </ac:spMkLst>
        </pc:spChg>
        <pc:spChg chg="add mod">
          <ac:chgData name="witaya chaison" userId="aafc0013979b2c41" providerId="LiveId" clId="{4673E838-11EA-4A55-8BBF-B3A4662F01CE}" dt="2024-06-09T07:37:36.545" v="2882" actId="14100"/>
          <ac:spMkLst>
            <pc:docMk/>
            <pc:sldMk cId="2975294771" sldId="258"/>
            <ac:spMk id="12" creationId="{F30FC393-8E57-907A-E864-C96312012E48}"/>
          </ac:spMkLst>
        </pc:spChg>
        <pc:picChg chg="mod">
          <ac:chgData name="witaya chaison" userId="aafc0013979b2c41" providerId="LiveId" clId="{4673E838-11EA-4A55-8BBF-B3A4662F01CE}" dt="2024-06-09T07:37:45.337" v="2883" actId="14100"/>
          <ac:picMkLst>
            <pc:docMk/>
            <pc:sldMk cId="2975294771" sldId="258"/>
            <ac:picMk id="10" creationId="{DEE12936-732E-6392-65A2-652D0EE26726}"/>
          </ac:picMkLst>
        </pc:picChg>
        <pc:cxnChg chg="add mod">
          <ac:chgData name="witaya chaison" userId="aafc0013979b2c41" providerId="LiveId" clId="{4673E838-11EA-4A55-8BBF-B3A4662F01CE}" dt="2024-06-09T07:36:40.949" v="2872" actId="14100"/>
          <ac:cxnSpMkLst>
            <pc:docMk/>
            <pc:sldMk cId="2975294771" sldId="258"/>
            <ac:cxnSpMk id="5" creationId="{9766D579-1F80-D31B-FF26-3287F382A409}"/>
          </ac:cxnSpMkLst>
        </pc:cxnChg>
        <pc:cxnChg chg="add">
          <ac:chgData name="witaya chaison" userId="aafc0013979b2c41" providerId="LiveId" clId="{4673E838-11EA-4A55-8BBF-B3A4662F01CE}" dt="2024-06-09T07:36:54.747" v="2874" actId="11529"/>
          <ac:cxnSpMkLst>
            <pc:docMk/>
            <pc:sldMk cId="2975294771" sldId="258"/>
            <ac:cxnSpMk id="11" creationId="{B20F2427-0C96-A63B-5304-4C9279E2442E}"/>
          </ac:cxnSpMkLst>
        </pc:cxnChg>
      </pc:sldChg>
      <pc:sldChg chg="addSp modSp mod">
        <pc:chgData name="witaya chaison" userId="aafc0013979b2c41" providerId="LiveId" clId="{4673E838-11EA-4A55-8BBF-B3A4662F01CE}" dt="2024-06-09T07:51:34.932" v="3089" actId="20577"/>
        <pc:sldMkLst>
          <pc:docMk/>
          <pc:sldMk cId="1486535379" sldId="260"/>
        </pc:sldMkLst>
        <pc:spChg chg="add mod">
          <ac:chgData name="witaya chaison" userId="aafc0013979b2c41" providerId="LiveId" clId="{4673E838-11EA-4A55-8BBF-B3A4662F01CE}" dt="2024-06-09T07:38:58.081" v="2892" actId="13926"/>
          <ac:spMkLst>
            <pc:docMk/>
            <pc:sldMk cId="1486535379" sldId="260"/>
            <ac:spMk id="2" creationId="{A83A1F88-B91C-DA48-ABC5-7274F28649AE}"/>
          </ac:spMkLst>
        </pc:spChg>
        <pc:spChg chg="add mod">
          <ac:chgData name="witaya chaison" userId="aafc0013979b2c41" providerId="LiveId" clId="{4673E838-11EA-4A55-8BBF-B3A4662F01CE}" dt="2024-06-09T07:50:35.088" v="3015" actId="208"/>
          <ac:spMkLst>
            <pc:docMk/>
            <pc:sldMk cId="1486535379" sldId="260"/>
            <ac:spMk id="7" creationId="{8B61B55B-8C03-BF86-2D12-88250B27197B}"/>
          </ac:spMkLst>
        </pc:spChg>
        <pc:spChg chg="add mod">
          <ac:chgData name="witaya chaison" userId="aafc0013979b2c41" providerId="LiveId" clId="{4673E838-11EA-4A55-8BBF-B3A4662F01CE}" dt="2024-06-09T07:51:34.932" v="3089" actId="20577"/>
          <ac:spMkLst>
            <pc:docMk/>
            <pc:sldMk cId="1486535379" sldId="260"/>
            <ac:spMk id="11" creationId="{B67DF651-2390-699F-E228-1F3583543568}"/>
          </ac:spMkLst>
        </pc:spChg>
        <pc:picChg chg="mod">
          <ac:chgData name="witaya chaison" userId="aafc0013979b2c41" providerId="LiveId" clId="{4673E838-11EA-4A55-8BBF-B3A4662F01CE}" dt="2024-06-09T07:50:03.139" v="3008" actId="14100"/>
          <ac:picMkLst>
            <pc:docMk/>
            <pc:sldMk cId="1486535379" sldId="260"/>
            <ac:picMk id="5" creationId="{71E8C18B-FB7A-E7C3-CE23-BEC70E242D52}"/>
          </ac:picMkLst>
        </pc:picChg>
        <pc:picChg chg="add mod">
          <ac:chgData name="witaya chaison" userId="aafc0013979b2c41" providerId="LiveId" clId="{4673E838-11EA-4A55-8BBF-B3A4662F01CE}" dt="2024-06-09T07:50:14.056" v="3012" actId="14100"/>
          <ac:picMkLst>
            <pc:docMk/>
            <pc:sldMk cId="1486535379" sldId="260"/>
            <ac:picMk id="6" creationId="{ECB1B792-13F2-DAA5-96AE-FFAAEA1360AF}"/>
          </ac:picMkLst>
        </pc:picChg>
        <pc:cxnChg chg="add mod">
          <ac:chgData name="witaya chaison" userId="aafc0013979b2c41" providerId="LiveId" clId="{4673E838-11EA-4A55-8BBF-B3A4662F01CE}" dt="2024-06-09T07:50:44.554" v="3018" actId="1076"/>
          <ac:cxnSpMkLst>
            <pc:docMk/>
            <pc:sldMk cId="1486535379" sldId="260"/>
            <ac:cxnSpMk id="9" creationId="{A9BC2CB4-E576-524E-0BE0-F7E2F4EDD2F4}"/>
          </ac:cxnSpMkLst>
        </pc:cxnChg>
      </pc:sldChg>
      <pc:sldChg chg="addSp modSp mod">
        <pc:chgData name="witaya chaison" userId="aafc0013979b2c41" providerId="LiveId" clId="{4673E838-11EA-4A55-8BBF-B3A4662F01CE}" dt="2024-06-23T06:20:11.517" v="3483" actId="11529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9T07:48:01.170" v="2960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23T06:07:06.769" v="3384" actId="1076"/>
          <ac:spMkLst>
            <pc:docMk/>
            <pc:sldMk cId="2401643237" sldId="261"/>
            <ac:spMk id="3" creationId="{72C1206F-225D-9796-85FD-C2FB4CE2FF85}"/>
          </ac:spMkLst>
        </pc:spChg>
        <pc:spChg chg="add mod">
          <ac:chgData name="witaya chaison" userId="aafc0013979b2c41" providerId="LiveId" clId="{4673E838-11EA-4A55-8BBF-B3A4662F01CE}" dt="2024-06-23T06:06:45.062" v="3379" actId="20577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23T06:03:20.328" v="3362" actId="1076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23T06:04:13.212" v="3378" actId="208"/>
          <ac:spMkLst>
            <pc:docMk/>
            <pc:sldMk cId="2401643237" sldId="261"/>
            <ac:spMk id="9" creationId="{4BEBABC2-D74B-7518-1FF5-B764B331D18D}"/>
          </ac:spMkLst>
        </pc:spChg>
        <pc:spChg chg="add mod">
          <ac:chgData name="witaya chaison" userId="aafc0013979b2c41" providerId="LiveId" clId="{4673E838-11EA-4A55-8BBF-B3A4662F01CE}" dt="2024-06-23T06:03:26.379" v="3365" actId="1076"/>
          <ac:spMkLst>
            <pc:docMk/>
            <pc:sldMk cId="2401643237" sldId="261"/>
            <ac:spMk id="10" creationId="{DF7B8BA7-DF84-79A3-CBBC-96E2C232620D}"/>
          </ac:spMkLst>
        </pc:spChg>
        <pc:spChg chg="add">
          <ac:chgData name="witaya chaison" userId="aafc0013979b2c41" providerId="LiveId" clId="{4673E838-11EA-4A55-8BBF-B3A4662F01CE}" dt="2024-06-23T06:20:11.517" v="3483" actId="11529"/>
          <ac:spMkLst>
            <pc:docMk/>
            <pc:sldMk cId="2401643237" sldId="261"/>
            <ac:spMk id="13" creationId="{DF9D783D-E147-461B-EFE1-F08F7C47B720}"/>
          </ac:spMkLst>
        </pc:spChg>
        <pc:picChg chg="add mod">
          <ac:chgData name="witaya chaison" userId="aafc0013979b2c41" providerId="LiveId" clId="{4673E838-11EA-4A55-8BBF-B3A4662F01CE}" dt="2024-06-23T06:03:33.346" v="3368" actId="1076"/>
          <ac:picMkLst>
            <pc:docMk/>
            <pc:sldMk cId="2401643237" sldId="261"/>
            <ac:picMk id="7" creationId="{A0CDEC48-D66B-2EA5-E521-EF2A94633F32}"/>
          </ac:picMkLst>
        </pc:picChg>
        <pc:picChg chg="add mod">
          <ac:chgData name="witaya chaison" userId="aafc0013979b2c41" providerId="LiveId" clId="{4673E838-11EA-4A55-8BBF-B3A4662F01CE}" dt="2024-06-23T06:03:24.452" v="3364" actId="1076"/>
          <ac:picMkLst>
            <pc:docMk/>
            <pc:sldMk cId="2401643237" sldId="261"/>
            <ac:picMk id="8" creationId="{EBAC8E6A-3BE6-77BC-DD59-E770378AD9D2}"/>
          </ac:picMkLst>
        </pc:picChg>
        <pc:picChg chg="add mod">
          <ac:chgData name="witaya chaison" userId="aafc0013979b2c41" providerId="LiveId" clId="{4673E838-11EA-4A55-8BBF-B3A4662F01CE}" dt="2024-06-23T06:19:56.237" v="3482" actId="1076"/>
          <ac:picMkLst>
            <pc:docMk/>
            <pc:sldMk cId="2401643237" sldId="261"/>
            <ac:picMk id="12" creationId="{20198D74-EDD8-BB2F-E185-4016C36F1BB6}"/>
          </ac:picMkLst>
        </pc:picChg>
      </pc:sldChg>
      <pc:sldChg chg="addSp modSp mod">
        <pc:chgData name="witaya chaison" userId="aafc0013979b2c41" providerId="LiveId" clId="{4673E838-11EA-4A55-8BBF-B3A4662F01CE}" dt="2024-06-07T17:30:43.256" v="1337" actId="5793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7:30:43.256" v="1337" actId="5793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09T06:57:15.098" v="2667" actId="313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09T06:57:12.940" v="2666" actId="1076"/>
          <ac:spMkLst>
            <pc:docMk/>
            <pc:sldMk cId="679270536" sldId="266"/>
            <ac:spMk id="4" creationId="{5EF6C24C-476F-490E-0332-CADF9298296E}"/>
          </ac:spMkLst>
        </pc:spChg>
        <pc:spChg chg="add mod">
          <ac:chgData name="witaya chaison" userId="aafc0013979b2c41" providerId="LiveId" clId="{4673E838-11EA-4A55-8BBF-B3A4662F01CE}" dt="2024-06-09T06:57:15.098" v="2667" actId="313"/>
          <ac:spMkLst>
            <pc:docMk/>
            <pc:sldMk cId="679270536" sldId="266"/>
            <ac:spMk id="8" creationId="{FC76556F-73E1-C7F6-F431-38F1C5CB95DA}"/>
          </ac:spMkLst>
        </pc:spChg>
        <pc:picChg chg="add mod">
          <ac:chgData name="witaya chaison" userId="aafc0013979b2c41" providerId="LiveId" clId="{4673E838-11EA-4A55-8BBF-B3A4662F01CE}" dt="2024-06-09T06:54:18.120" v="2519" actId="1076"/>
          <ac:picMkLst>
            <pc:docMk/>
            <pc:sldMk cId="679270536" sldId="266"/>
            <ac:picMk id="3" creationId="{EB87CF8A-6E50-1662-C523-27440E06A46C}"/>
          </ac:picMkLst>
        </pc:picChg>
        <pc:picChg chg="add mod">
          <ac:chgData name="witaya chaison" userId="aafc0013979b2c41" providerId="LiveId" clId="{4673E838-11EA-4A55-8BBF-B3A4662F01CE}" dt="2024-06-09T06:52:24.959" v="2479" actId="1076"/>
          <ac:picMkLst>
            <pc:docMk/>
            <pc:sldMk cId="679270536" sldId="266"/>
            <ac:picMk id="5" creationId="{F4D51AE0-DAA1-C4CC-B735-E510F2285354}"/>
          </ac:picMkLst>
        </pc:picChg>
        <pc:cxnChg chg="add">
          <ac:chgData name="witaya chaison" userId="aafc0013979b2c41" providerId="LiveId" clId="{4673E838-11EA-4A55-8BBF-B3A4662F01CE}" dt="2024-06-09T06:54:27.499" v="2520" actId="11529"/>
          <ac:cxnSpMkLst>
            <pc:docMk/>
            <pc:sldMk cId="679270536" sldId="266"/>
            <ac:cxnSpMk id="7" creationId="{BFF45EBB-B5E8-DEA9-A46E-A0ACDF692C62}"/>
          </ac:cxnSpMkLst>
        </pc:cxnChg>
      </pc:sldChg>
      <pc:sldChg chg="addSp delSp modSp new mod">
        <pc:chgData name="witaya chaison" userId="aafc0013979b2c41" providerId="LiveId" clId="{4673E838-11EA-4A55-8BBF-B3A4662F01CE}" dt="2024-06-09T06:58:49.237" v="2671" actId="208"/>
        <pc:sldMkLst>
          <pc:docMk/>
          <pc:sldMk cId="944538427" sldId="267"/>
        </pc:sldMkLst>
        <pc:spChg chg="add mod">
          <ac:chgData name="witaya chaison" userId="aafc0013979b2c41" providerId="LiveId" clId="{4673E838-11EA-4A55-8BBF-B3A4662F01CE}" dt="2024-06-09T06:58:49.237" v="2671" actId="208"/>
          <ac:spMkLst>
            <pc:docMk/>
            <pc:sldMk cId="944538427" sldId="267"/>
            <ac:spMk id="2" creationId="{50140F35-90E4-5A9F-46F3-EB8CB2CA6FBC}"/>
          </ac:spMkLst>
        </pc:spChg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23T06:08:08.603" v="3385" actId="14100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23T06:08:08.603" v="3385" actId="14100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9T14:01:09.694" v="3266" actId="1076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0:24.320" v="3246" actId="14100"/>
          <ac:spMkLst>
            <pc:docMk/>
            <pc:sldMk cId="2082009683" sldId="271"/>
            <ac:spMk id="3" creationId="{7945C01F-EE2A-CF9A-D859-38C3D481E4E9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spChg chg="add mod">
          <ac:chgData name="witaya chaison" userId="aafc0013979b2c41" providerId="LiveId" clId="{4673E838-11EA-4A55-8BBF-B3A4662F01CE}" dt="2024-06-09T14:01:09.694" v="3266" actId="1076"/>
          <ac:spMkLst>
            <pc:docMk/>
            <pc:sldMk cId="2082009683" sldId="271"/>
            <ac:spMk id="9" creationId="{7056CE15-954B-B02B-2863-81279BD45202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9T14:00:56.846" v="3265" actId="1076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9T14:00:27.486" v="3247" actId="14100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mod">
        <pc:chgData name="witaya chaison" userId="aafc0013979b2c41" providerId="LiveId" clId="{4673E838-11EA-4A55-8BBF-B3A4662F01CE}" dt="2024-06-09T06:59:31.282" v="2682" actId="2057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09T06:59:31.282" v="2682" actId="20577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9T07:31:12.419" v="2699" actId="14100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spChg chg="add mod">
          <ac:chgData name="witaya chaison" userId="aafc0013979b2c41" providerId="LiveId" clId="{4673E838-11EA-4A55-8BBF-B3A4662F01CE}" dt="2024-06-09T07:31:12.419" v="2699" actId="14100"/>
          <ac:spMkLst>
            <pc:docMk/>
            <pc:sldMk cId="110880525" sldId="273"/>
            <ac:spMk id="4" creationId="{3582EF05-A775-BE84-2337-EA78B8EFF7DA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  <pc:cxnChg chg="add">
          <ac:chgData name="witaya chaison" userId="aafc0013979b2c41" providerId="LiveId" clId="{4673E838-11EA-4A55-8BBF-B3A4662F01CE}" dt="2024-06-09T07:30:43.843" v="2683" actId="11529"/>
          <ac:cxnSpMkLst>
            <pc:docMk/>
            <pc:sldMk cId="110880525" sldId="273"/>
            <ac:cxnSpMk id="3" creationId="{E02CAF2A-6ED3-BFF5-3444-B9160679C032}"/>
          </ac:cxnSpMkLst>
        </pc:cxnChg>
      </pc:sldChg>
      <pc:sldChg chg="addSp modSp add mod">
        <pc:chgData name="witaya chaison" userId="aafc0013979b2c41" providerId="LiveId" clId="{4673E838-11EA-4A55-8BBF-B3A4662F01CE}" dt="2024-06-09T14:01:28.620" v="3268" actId="20577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14:01:28.620" v="3268" actId="20577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23T06:17:51.758" v="3476" actId="1076"/>
        <pc:sldMkLst>
          <pc:docMk/>
          <pc:sldMk cId="2667043164" sldId="275"/>
        </pc:sldMkLst>
        <pc:spChg chg="add mod">
          <ac:chgData name="witaya chaison" userId="aafc0013979b2c41" providerId="LiveId" clId="{4673E838-11EA-4A55-8BBF-B3A4662F01CE}" dt="2024-06-23T06:17:51.758" v="3476" actId="1076"/>
          <ac:spMkLst>
            <pc:docMk/>
            <pc:sldMk cId="2667043164" sldId="275"/>
            <ac:spMk id="2" creationId="{56C88507-4A7F-D948-5717-88ED2F045943}"/>
          </ac:spMkLst>
        </pc:spChg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14:08:35.649" v="3355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8:35.649" v="3355" actId="20577"/>
          <ac:spMkLst>
            <pc:docMk/>
            <pc:sldMk cId="2062299482" sldId="278"/>
            <ac:spMk id="2" creationId="{EFEB79E7-D06F-90C0-53F1-2ABBA194E349}"/>
          </ac:spMkLst>
        </pc:spChg>
        <pc:cxnChg chg="add">
          <ac:chgData name="witaya chaison" userId="aafc0013979b2c41" providerId="LiveId" clId="{4673E838-11EA-4A55-8BBF-B3A4662F01CE}" dt="2024-06-09T14:07:30.664" v="3343" actId="11529"/>
          <ac:cxnSpMkLst>
            <pc:docMk/>
            <pc:sldMk cId="2062299482" sldId="278"/>
            <ac:cxnSpMk id="4" creationId="{DC7241D3-293D-277F-F9BF-BFC8E5DE8266}"/>
          </ac:cxnSpMkLst>
        </pc:cxnChg>
      </pc:sldChg>
      <pc:sldChg chg="addSp delSp modSp add mod">
        <pc:chgData name="witaya chaison" userId="aafc0013979b2c41" providerId="LiveId" clId="{4673E838-11EA-4A55-8BBF-B3A4662F01CE}" dt="2024-06-09T02:12:46.474" v="2365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12:46.474" v="2365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14:02:22.417" v="3269" actId="20577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14:02:22.417" v="3269" actId="20577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09T02:21:34.434" v="2412" actId="1582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09T14:06:04.166" v="3339" actId="1582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6:04.166" v="3339" actId="1582"/>
          <ac:spMkLst>
            <pc:docMk/>
            <pc:sldMk cId="47034725" sldId="283"/>
            <ac:spMk id="2" creationId="{F34607AF-E2EE-70C0-6259-2185739D1479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  <pc:sldChg chg="addSp delSp modSp new mod">
        <pc:chgData name="witaya chaison" userId="aafc0013979b2c41" providerId="LiveId" clId="{4673E838-11EA-4A55-8BBF-B3A4662F01CE}" dt="2024-06-09T07:45:57.801" v="2903" actId="1076"/>
        <pc:sldMkLst>
          <pc:docMk/>
          <pc:sldMk cId="4149476953" sldId="284"/>
        </pc:sldMkLst>
        <pc:spChg chg="del">
          <ac:chgData name="witaya chaison" userId="aafc0013979b2c41" providerId="LiveId" clId="{4673E838-11EA-4A55-8BBF-B3A4662F01CE}" dt="2024-06-09T07:41:43.940" v="2894" actId="478"/>
          <ac:spMkLst>
            <pc:docMk/>
            <pc:sldMk cId="4149476953" sldId="284"/>
            <ac:spMk id="2" creationId="{3AD94D8A-1455-AB96-4E02-5518A706223B}"/>
          </ac:spMkLst>
        </pc:spChg>
        <pc:spChg chg="del">
          <ac:chgData name="witaya chaison" userId="aafc0013979b2c41" providerId="LiveId" clId="{4673E838-11EA-4A55-8BBF-B3A4662F01CE}" dt="2024-06-09T07:41:45.640" v="2895" actId="478"/>
          <ac:spMkLst>
            <pc:docMk/>
            <pc:sldMk cId="4149476953" sldId="284"/>
            <ac:spMk id="3" creationId="{689BC428-ECA3-E107-C684-72374DAC6B3B}"/>
          </ac:spMkLst>
        </pc:spChg>
        <pc:spChg chg="add mod">
          <ac:chgData name="witaya chaison" userId="aafc0013979b2c41" providerId="LiveId" clId="{4673E838-11EA-4A55-8BBF-B3A4662F01CE}" dt="2024-06-09T07:45:57.801" v="2903" actId="1076"/>
          <ac:spMkLst>
            <pc:docMk/>
            <pc:sldMk cId="4149476953" sldId="284"/>
            <ac:spMk id="4" creationId="{CACF0559-5625-FAA4-E0AB-B740A746ECD5}"/>
          </ac:spMkLst>
        </pc:spChg>
      </pc:sldChg>
      <pc:sldChg chg="addSp delSp modSp new mod">
        <pc:chgData name="witaya chaison" userId="aafc0013979b2c41" providerId="LiveId" clId="{4673E838-11EA-4A55-8BBF-B3A4662F01CE}" dt="2024-06-09T14:03:31.490" v="3335" actId="13926"/>
        <pc:sldMkLst>
          <pc:docMk/>
          <pc:sldMk cId="4083653086" sldId="285"/>
        </pc:sldMkLst>
        <pc:spChg chg="del">
          <ac:chgData name="witaya chaison" userId="aafc0013979b2c41" providerId="LiveId" clId="{4673E838-11EA-4A55-8BBF-B3A4662F01CE}" dt="2024-06-09T08:18:52.090" v="3091" actId="478"/>
          <ac:spMkLst>
            <pc:docMk/>
            <pc:sldMk cId="4083653086" sldId="285"/>
            <ac:spMk id="2" creationId="{2C3A22AE-A5B7-F7C6-06F5-E66EE2A36212}"/>
          </ac:spMkLst>
        </pc:spChg>
        <pc:spChg chg="del">
          <ac:chgData name="witaya chaison" userId="aafc0013979b2c41" providerId="LiveId" clId="{4673E838-11EA-4A55-8BBF-B3A4662F01CE}" dt="2024-06-09T08:18:53.783" v="3092" actId="478"/>
          <ac:spMkLst>
            <pc:docMk/>
            <pc:sldMk cId="4083653086" sldId="285"/>
            <ac:spMk id="3" creationId="{8E9CCC4A-ACC8-6F49-D96E-923CFFC0F427}"/>
          </ac:spMkLst>
        </pc:spChg>
        <pc:spChg chg="add mod">
          <ac:chgData name="witaya chaison" userId="aafc0013979b2c41" providerId="LiveId" clId="{4673E838-11EA-4A55-8BBF-B3A4662F01CE}" dt="2024-06-09T14:03:31.490" v="3335" actId="13926"/>
          <ac:spMkLst>
            <pc:docMk/>
            <pc:sldMk cId="4083653086" sldId="285"/>
            <ac:spMk id="4" creationId="{6D409867-662C-EF46-C906-8322EC1D9874}"/>
          </ac:spMkLst>
        </pc:spChg>
      </pc:sldChg>
      <pc:sldChg chg="addSp delSp modSp new mod">
        <pc:chgData name="witaya chaison" userId="aafc0013979b2c41" providerId="LiveId" clId="{4673E838-11EA-4A55-8BBF-B3A4662F01CE}" dt="2024-06-23T06:08:38.766" v="3391" actId="14100"/>
        <pc:sldMkLst>
          <pc:docMk/>
          <pc:sldMk cId="3795325850" sldId="286"/>
        </pc:sldMkLst>
        <pc:spChg chg="del">
          <ac:chgData name="witaya chaison" userId="aafc0013979b2c41" providerId="LiveId" clId="{4673E838-11EA-4A55-8BBF-B3A4662F01CE}" dt="2024-06-23T06:08:34.330" v="3388" actId="478"/>
          <ac:spMkLst>
            <pc:docMk/>
            <pc:sldMk cId="3795325850" sldId="286"/>
            <ac:spMk id="2" creationId="{F8894D38-7319-0896-D246-C88184CFC02D}"/>
          </ac:spMkLst>
        </pc:spChg>
        <pc:spChg chg="del">
          <ac:chgData name="witaya chaison" userId="aafc0013979b2c41" providerId="LiveId" clId="{4673E838-11EA-4A55-8BBF-B3A4662F01CE}" dt="2024-06-23T06:08:31.798" v="3387" actId="478"/>
          <ac:spMkLst>
            <pc:docMk/>
            <pc:sldMk cId="3795325850" sldId="286"/>
            <ac:spMk id="3" creationId="{2621C6BF-5649-4230-49AB-ABE25F5F5E03}"/>
          </ac:spMkLst>
        </pc:spChg>
        <pc:picChg chg="add mod">
          <ac:chgData name="witaya chaison" userId="aafc0013979b2c41" providerId="LiveId" clId="{4673E838-11EA-4A55-8BBF-B3A4662F01CE}" dt="2024-06-23T06:08:38.766" v="3391" actId="14100"/>
          <ac:picMkLst>
            <pc:docMk/>
            <pc:sldMk cId="3795325850" sldId="286"/>
            <ac:picMk id="5" creationId="{15316A3B-396F-A1CF-1579-48308CA0DABB}"/>
          </ac:picMkLst>
        </pc:pic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ashboard.ngrok.com/get-started/your-authtoken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github.com/UncleEngineer/WhoIsUncle/blob/main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itaya.chaison@gmail.com" TargetMode="External"/><Relationship Id="rId5" Type="http://schemas.openxmlformats.org/officeDocument/2006/relationships/hyperlink" Target="https://www.youtube.com/watch?v=aFwrNSfthxU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3css/tryit.asp?filename=tryw3css_templates_architect&amp;stacked=h" TargetMode="External"/><Relationship Id="rId2" Type="http://schemas.openxmlformats.org/officeDocument/2006/relationships/hyperlink" Target="https://startbootstrap.com/previews/sb-adm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30406" y="278562"/>
            <a:ext cx="1173118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3.C:\Users\Lenovo\OneDrive\GitHub 2024\</a:t>
            </a:r>
            <a:r>
              <a:rPr lang="en-US" sz="1200" dirty="0">
                <a:highlight>
                  <a:srgbClr val="FFFF00"/>
                </a:highlight>
              </a:rPr>
              <a:t>Who-is-witaya&gt;.\</a:t>
            </a:r>
            <a:r>
              <a:rPr lang="en-US" sz="1200" dirty="0" err="1">
                <a:highlight>
                  <a:srgbClr val="FFFF00"/>
                </a:highlight>
              </a:rPr>
              <a:t>venv</a:t>
            </a:r>
            <a:r>
              <a:rPr lang="en-US" sz="1200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2024\who-is-witaya</a:t>
            </a:r>
          </a:p>
          <a:p>
            <a:r>
              <a:rPr lang="en-US" dirty="0">
                <a:highlight>
                  <a:srgbClr val="FF00FF"/>
                </a:highlight>
              </a:rPr>
              <a:t>   &gt;&gt;&gt;              </a:t>
            </a:r>
            <a:r>
              <a:rPr lang="en-US" sz="1800" dirty="0">
                <a:highlight>
                  <a:srgbClr val="FF00FF"/>
                </a:highlight>
              </a:rPr>
              <a:t>.\</a:t>
            </a:r>
            <a:r>
              <a:rPr lang="en-US" sz="1800" dirty="0" err="1">
                <a:highlight>
                  <a:srgbClr val="FF00FF"/>
                </a:highlight>
              </a:rPr>
              <a:t>venv</a:t>
            </a:r>
            <a:r>
              <a:rPr lang="en-US" sz="1800" dirty="0">
                <a:highlight>
                  <a:srgbClr val="FF00FF"/>
                </a:highlight>
              </a:rPr>
              <a:t>\scripts\activate.ps1   if activate with Power shell  ( Add .ps1)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3" y="4700016"/>
            <a:ext cx="8773749" cy="161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51AE0-DAA1-C4CC-B735-E510F22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2114669"/>
            <a:ext cx="7297168" cy="10193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5EBB-B5E8-DEA9-A46E-A0ACDF692C62}"/>
              </a:ext>
            </a:extLst>
          </p:cNvPr>
          <p:cNvCxnSpPr/>
          <p:nvPr/>
        </p:nvCxnSpPr>
        <p:spPr>
          <a:xfrm>
            <a:off x="1216152" y="4942661"/>
            <a:ext cx="1810512" cy="9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76556F-73E1-C7F6-F431-38F1C5CB95DA}"/>
              </a:ext>
            </a:extLst>
          </p:cNvPr>
          <p:cNvSpPr txBox="1"/>
          <p:nvPr/>
        </p:nvSpPr>
        <p:spPr>
          <a:xfrm>
            <a:off x="3200400" y="5852160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File new is editor  to do  </a:t>
            </a:r>
            <a:r>
              <a:rPr lang="en-US" dirty="0" err="1">
                <a:highlight>
                  <a:srgbClr val="FFFF00"/>
                </a:highlight>
              </a:rPr>
              <a:t>tkinter</a:t>
            </a:r>
            <a:r>
              <a:rPr lang="en-US" dirty="0">
                <a:highlight>
                  <a:srgbClr val="FFFF00"/>
                </a:highlight>
              </a:rPr>
              <a:t>  ( pip install </a:t>
            </a:r>
            <a:r>
              <a:rPr lang="en-US" dirty="0" err="1">
                <a:highlight>
                  <a:srgbClr val="FFFF00"/>
                </a:highlight>
              </a:rPr>
              <a:t>tk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2153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1F88-B91C-DA48-ABC5-7274F28649AE}"/>
              </a:ext>
            </a:extLst>
          </p:cNvPr>
          <p:cNvSpPr txBox="1"/>
          <p:nvPr/>
        </p:nvSpPr>
        <p:spPr>
          <a:xfrm>
            <a:off x="6409944" y="795528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Nav-bar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B792-13F2-DAA5-96AE-FFAAEA13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3941761"/>
            <a:ext cx="10496630" cy="2563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61B55B-8C03-BF86-2D12-88250B27197B}"/>
              </a:ext>
            </a:extLst>
          </p:cNvPr>
          <p:cNvSpPr/>
          <p:nvPr/>
        </p:nvSpPr>
        <p:spPr>
          <a:xfrm>
            <a:off x="4078224" y="5852160"/>
            <a:ext cx="6419088" cy="4754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2CB4-E576-524E-0BE0-F7E2F4EDD2F4}"/>
              </a:ext>
            </a:extLst>
          </p:cNvPr>
          <p:cNvCxnSpPr>
            <a:cxnSpLocks/>
          </p:cNvCxnSpPr>
          <p:nvPr/>
        </p:nvCxnSpPr>
        <p:spPr>
          <a:xfrm flipH="1">
            <a:off x="8586216" y="4722876"/>
            <a:ext cx="448056" cy="10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7DF651-2390-699F-E228-1F3583543568}"/>
              </a:ext>
            </a:extLst>
          </p:cNvPr>
          <p:cNvSpPr txBox="1"/>
          <p:nvPr/>
        </p:nvSpPr>
        <p:spPr>
          <a:xfrm>
            <a:off x="8586216" y="43891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highlight>
                  <a:srgbClr val="FF00FF"/>
                </a:highlight>
              </a:rPr>
              <a:t>แก้ไข </a:t>
            </a:r>
            <a:r>
              <a:rPr lang="en-US" b="1" dirty="0">
                <a:highlight>
                  <a:srgbClr val="FF00FF"/>
                </a:highligh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786895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https://github.com/UncleEngineer/WhoIsUncle/blob/main/home.html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450342" y="245553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3092519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536448" y="454207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https://www.youtube.com/watch?v=aFwrNSfthxU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1206F-225D-9796-85FD-C2FB4CE2FF85}"/>
              </a:ext>
            </a:extLst>
          </p:cNvPr>
          <p:cNvSpPr txBox="1"/>
          <p:nvPr/>
        </p:nvSpPr>
        <p:spPr>
          <a:xfrm>
            <a:off x="7788402" y="418010"/>
            <a:ext cx="412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Witaya </a:t>
            </a:r>
            <a:r>
              <a:rPr lang="en-US" dirty="0" err="1"/>
              <a:t>nrok</a:t>
            </a:r>
            <a:r>
              <a:rPr lang="en-US" dirty="0"/>
              <a:t> is </a:t>
            </a:r>
            <a:r>
              <a:rPr lang="en-US" dirty="0">
                <a:hlinkClick r:id="rId6"/>
              </a:rPr>
              <a:t>witaya.chaison@gmail.com</a:t>
            </a:r>
            <a:endParaRPr lang="en-US" dirty="0"/>
          </a:p>
          <a:p>
            <a:r>
              <a:rPr lang="en-US" dirty="0"/>
              <a:t>Ikea Web  : witaya.chaison@gmail.com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DEC48-D66B-2EA5-E521-EF2A94633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92" y="4307840"/>
            <a:ext cx="4923848" cy="243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EBABC2-D74B-7518-1FF5-B764B331D18D}"/>
              </a:ext>
            </a:extLst>
          </p:cNvPr>
          <p:cNvSpPr/>
          <p:nvPr/>
        </p:nvSpPr>
        <p:spPr>
          <a:xfrm>
            <a:off x="8613648" y="5703585"/>
            <a:ext cx="547878" cy="506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98D74-EDD8-BB2F-E185-4016C36F1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92" y="5090385"/>
            <a:ext cx="5522976" cy="14872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9D783D-E147-461B-EFE1-F08F7C47B720}"/>
              </a:ext>
            </a:extLst>
          </p:cNvPr>
          <p:cNvSpPr/>
          <p:nvPr/>
        </p:nvSpPr>
        <p:spPr>
          <a:xfrm>
            <a:off x="5321808" y="5605272"/>
            <a:ext cx="2185416" cy="6048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76" y="2212848"/>
            <a:ext cx="3839041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6A3B-396F-A1CF-1579-48308CA0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75144"/>
            <a:ext cx="10826496" cy="36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2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639790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09867-662C-EF46-C906-8322EC1D9874}"/>
              </a:ext>
            </a:extLst>
          </p:cNvPr>
          <p:cNvSpPr txBox="1"/>
          <p:nvPr/>
        </p:nvSpPr>
        <p:spPr>
          <a:xfrm>
            <a:off x="530352" y="548640"/>
            <a:ext cx="29797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404 or error and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Mongo_DB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UBATU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Context processer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7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>
            <a:cxnSpLocks/>
          </p:cNvCxnSpPr>
          <p:nvPr/>
        </p:nvCxnSpPr>
        <p:spPr>
          <a:xfrm flipH="1">
            <a:off x="7808976" y="4288536"/>
            <a:ext cx="2459736" cy="1591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45C01F-EE2A-CF9A-D859-38C3D481E4E9}"/>
              </a:ext>
            </a:extLst>
          </p:cNvPr>
          <p:cNvSpPr/>
          <p:nvPr/>
        </p:nvSpPr>
        <p:spPr>
          <a:xfrm>
            <a:off x="9555480" y="3429000"/>
            <a:ext cx="2395728" cy="758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6CE15-954B-B02B-2863-81279BD45202}"/>
              </a:ext>
            </a:extLst>
          </p:cNvPr>
          <p:cNvSpPr txBox="1"/>
          <p:nvPr/>
        </p:nvSpPr>
        <p:spPr>
          <a:xfrm>
            <a:off x="10389897" y="428126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Link_to</a:t>
            </a:r>
            <a:r>
              <a:rPr lang="en-US" dirty="0">
                <a:highlight>
                  <a:srgbClr val="FF00FF"/>
                </a:highlight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235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 class container</a:t>
            </a:r>
          </a:p>
          <a:p>
            <a:r>
              <a:rPr lang="en-US" dirty="0"/>
              <a:t>Class = “ form-control “</a:t>
            </a:r>
          </a:p>
          <a:p>
            <a:r>
              <a:rPr lang="en-US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88507-4A7F-D948-5717-88ED2F045943}"/>
              </a:ext>
            </a:extLst>
          </p:cNvPr>
          <p:cNvSpPr txBox="1"/>
          <p:nvPr/>
        </p:nvSpPr>
        <p:spPr>
          <a:xfrm>
            <a:off x="4937846" y="2566874"/>
            <a:ext cx="49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ใส่ </a:t>
            </a:r>
            <a:r>
              <a:rPr lang="en-US" dirty="0">
                <a:highlight>
                  <a:srgbClr val="FFFF00"/>
                </a:highlight>
              </a:rPr>
              <a:t>Class from control in form ( input and </a:t>
            </a:r>
            <a:r>
              <a:rPr lang="en-US" dirty="0" err="1">
                <a:highlight>
                  <a:srgbClr val="FFFF00"/>
                </a:highlight>
              </a:rPr>
              <a:t>texarea</a:t>
            </a:r>
            <a:r>
              <a:rPr lang="en-US" dirty="0">
                <a:highlight>
                  <a:srgbClr val="FFFF00"/>
                </a:highlight>
              </a:rPr>
              <a:t>  !!!</a:t>
            </a:r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request. method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>
                <a:highlight>
                  <a:srgbClr val="FF0000"/>
                </a:highlight>
              </a:rPr>
              <a:t>           data = </a:t>
            </a:r>
            <a:r>
              <a:rPr lang="en-US" b="1" dirty="0" err="1">
                <a:highlight>
                  <a:srgbClr val="FF0000"/>
                </a:highlight>
              </a:rPr>
              <a:t>request.POST.copy</a:t>
            </a:r>
            <a:r>
              <a:rPr lang="en-US" b="1" dirty="0">
                <a:highlight>
                  <a:srgbClr val="FF0000"/>
                </a:highlight>
              </a:rPr>
              <a:t>()</a:t>
            </a:r>
          </a:p>
          <a:p>
            <a:endParaRPr lang="en-US" b="1" dirty="0">
              <a:highlight>
                <a:srgbClr val="FF0000"/>
              </a:highlight>
            </a:endParaRPr>
          </a:p>
          <a:p>
            <a:r>
              <a:rPr lang="en-US" b="1" dirty="0"/>
              <a:t>           title     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 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data.get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7241D3-293D-277F-F9BF-BFC8E5DE8266}"/>
              </a:ext>
            </a:extLst>
          </p:cNvPr>
          <p:cNvCxnSpPr/>
          <p:nvPr/>
        </p:nvCxnSpPr>
        <p:spPr>
          <a:xfrm>
            <a:off x="1389888" y="1645920"/>
            <a:ext cx="47548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200400" y="5817781"/>
            <a:ext cx="53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>
                <a:highlight>
                  <a:srgbClr val="FFFF00"/>
                </a:highlight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07AF-E2EE-70C0-6259-2185739D1479}"/>
              </a:ext>
            </a:extLst>
          </p:cNvPr>
          <p:cNvSpPr/>
          <p:nvPr/>
        </p:nvSpPr>
        <p:spPr>
          <a:xfrm>
            <a:off x="2441448" y="1554480"/>
            <a:ext cx="969264" cy="21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40F35-90E4-5A9F-46F3-EB8CB2CA6FBC}"/>
              </a:ext>
            </a:extLst>
          </p:cNvPr>
          <p:cNvSpPr/>
          <p:nvPr/>
        </p:nvSpPr>
        <p:spPr>
          <a:xfrm>
            <a:off x="3520440" y="4453128"/>
            <a:ext cx="6565392" cy="200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E730-CCBA-F168-A08D-AC8F8344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636777"/>
            <a:ext cx="10515600" cy="1480376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Django-admin start project  </a:t>
            </a:r>
            <a:r>
              <a:rPr lang="en-US" sz="2800" dirty="0">
                <a:highlight>
                  <a:srgbClr val="FFFF00"/>
                </a:highlight>
              </a:rPr>
              <a:t>Who-is Witaya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/>
              <a:t>Django-admin start app </a:t>
            </a:r>
            <a:r>
              <a:rPr lang="en-US" sz="2800" dirty="0">
                <a:highlight>
                  <a:srgbClr val="FFFF00"/>
                </a:highlight>
              </a:rPr>
              <a:t>Home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migrate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MTV concept</a:t>
            </a: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2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F0559-5625-FAA4-E0AB-B740A746ECD5}"/>
              </a:ext>
            </a:extLst>
          </p:cNvPr>
          <p:cNvSpPr txBox="1"/>
          <p:nvPr/>
        </p:nvSpPr>
        <p:spPr>
          <a:xfrm>
            <a:off x="320040" y="429768"/>
            <a:ext cx="9637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https://startbootstrap.com/previews/sb-admin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https://www.w3schools.com/w3css/tryit.asp?filename=tryw3css_templates_architect&amp;stacked=h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7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2CAF2A-6ED3-BFF5-3444-B9160679C032}"/>
              </a:ext>
            </a:extLst>
          </p:cNvPr>
          <p:cNvCxnSpPr/>
          <p:nvPr/>
        </p:nvCxnSpPr>
        <p:spPr>
          <a:xfrm>
            <a:off x="3858768" y="3200400"/>
            <a:ext cx="1828800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82EF05-A775-BE84-2337-EA78B8EFF7DA}"/>
              </a:ext>
            </a:extLst>
          </p:cNvPr>
          <p:cNvSpPr txBox="1"/>
          <p:nvPr/>
        </p:nvSpPr>
        <p:spPr>
          <a:xfrm flipH="1">
            <a:off x="5897880" y="49194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F513-3F1A-2E09-D025-DBDE95F0AD4C}"/>
              </a:ext>
            </a:extLst>
          </p:cNvPr>
          <p:cNvSpPr/>
          <p:nvPr/>
        </p:nvSpPr>
        <p:spPr>
          <a:xfrm>
            <a:off x="900708" y="1685999"/>
            <a:ext cx="28986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74B4B-0B3F-70C5-EE29-805842B21D7F}"/>
              </a:ext>
            </a:extLst>
          </p:cNvPr>
          <p:cNvCxnSpPr/>
          <p:nvPr/>
        </p:nvCxnSpPr>
        <p:spPr>
          <a:xfrm>
            <a:off x="2587752" y="2825496"/>
            <a:ext cx="64008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8B5C7-78F0-1234-C1C7-D8016B870EBB}"/>
              </a:ext>
            </a:extLst>
          </p:cNvPr>
          <p:cNvSpPr txBox="1"/>
          <p:nvPr/>
        </p:nvSpPr>
        <p:spPr>
          <a:xfrm>
            <a:off x="1998888" y="4131942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Function on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92826B-48DB-7009-5825-7E0F5BC9F2C3}"/>
              </a:ext>
            </a:extLst>
          </p:cNvPr>
          <p:cNvCxnSpPr/>
          <p:nvPr/>
        </p:nvCxnSpPr>
        <p:spPr>
          <a:xfrm>
            <a:off x="8630304" y="5442641"/>
            <a:ext cx="440544" cy="4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E8F6C-5376-1A24-EB11-6BAF136DDEDC}"/>
              </a:ext>
            </a:extLst>
          </p:cNvPr>
          <p:cNvSpPr txBox="1"/>
          <p:nvPr/>
        </p:nvSpPr>
        <p:spPr>
          <a:xfrm>
            <a:off x="8501188" y="585777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Looking </a:t>
            </a:r>
            <a:r>
              <a:rPr lang="en-US" dirty="0" err="1">
                <a:highlight>
                  <a:srgbClr val="FF00FF"/>
                </a:highlight>
              </a:rPr>
              <a:t>url</a:t>
            </a:r>
            <a:r>
              <a:rPr lang="en-US" dirty="0">
                <a:highlight>
                  <a:srgbClr val="FF00FF"/>
                </a:highlight>
              </a:rPr>
              <a:t> in home app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25DE5-1322-8A4D-DF03-A909D673C53D}"/>
              </a:ext>
            </a:extLst>
          </p:cNvPr>
          <p:cNvCxnSpPr/>
          <p:nvPr/>
        </p:nvCxnSpPr>
        <p:spPr>
          <a:xfrm flipH="1">
            <a:off x="2893103" y="2033540"/>
            <a:ext cx="2639017" cy="59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9894A5-7E81-509A-9568-91DFBBF1FAB5}"/>
              </a:ext>
            </a:extLst>
          </p:cNvPr>
          <p:cNvSpPr/>
          <p:nvPr/>
        </p:nvSpPr>
        <p:spPr>
          <a:xfrm>
            <a:off x="5007318" y="452132"/>
            <a:ext cx="414582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 [Folder] /home ( Folder)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แจ้ง 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project </a:t>
            </a:r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ว่า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.App is template</a:t>
            </a:r>
            <a:endParaRPr lang="en-US" dirty="0">
              <a:highlight>
                <a:srgbClr val="FF00FF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712464"/>
            <a:ext cx="3823252" cy="26243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66D579-1F80-D31B-FF26-3287F382A409}"/>
              </a:ext>
            </a:extLst>
          </p:cNvPr>
          <p:cNvCxnSpPr>
            <a:cxnSpLocks/>
          </p:cNvCxnSpPr>
          <p:nvPr/>
        </p:nvCxnSpPr>
        <p:spPr>
          <a:xfrm>
            <a:off x="2276856" y="1636776"/>
            <a:ext cx="1435608" cy="13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F2427-0C96-A63B-5304-4C9279E2442E}"/>
              </a:ext>
            </a:extLst>
          </p:cNvPr>
          <p:cNvCxnSpPr/>
          <p:nvPr/>
        </p:nvCxnSpPr>
        <p:spPr>
          <a:xfrm>
            <a:off x="1664208" y="1307592"/>
            <a:ext cx="822960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C393-8E57-907A-E864-C96312012E48}"/>
              </a:ext>
            </a:extLst>
          </p:cNvPr>
          <p:cNvSpPr/>
          <p:nvPr/>
        </p:nvSpPr>
        <p:spPr>
          <a:xfrm>
            <a:off x="4242816" y="5070302"/>
            <a:ext cx="2304288" cy="3910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837</Words>
  <Application>Microsoft Office PowerPoint</Application>
  <PresentationFormat>Widescreen</PresentationFormat>
  <Paragraphs>102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PowerPoint Presentation</vt:lpstr>
      <vt:lpstr>Django-admin start project  Who-is Witaya Django-admin start app Home python manage.py migrate python manage.py create super user  MTV concept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2024-06-23T06:20:14Z</dcterms:modified>
</cp:coreProperties>
</file>